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62" r:id="rId4"/>
    <p:sldId id="258" r:id="rId5"/>
    <p:sldId id="261" r:id="rId6"/>
    <p:sldId id="260" r:id="rId7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92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269538-BFC5-48BB-BEA1-D7AF1F385FD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0D51337A-31FA-4717-B2BF-9243F96D2B9B}">
      <dgm:prSet phldrT="[Text]"/>
      <dgm:spPr/>
      <dgm:t>
        <a:bodyPr rtlCol="0"/>
        <a:lstStyle/>
        <a:p>
          <a:pPr rtl="0"/>
          <a:r>
            <a:rPr lang="ru-RU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Зачем</a:t>
          </a:r>
          <a:endParaRPr lang="ru-RU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9294D65-F371-46C8-A624-E557E9DF1A30}" type="parTrans" cxnId="{9E6BB655-7FE4-4F8D-B1D2-F885E60B8754}">
      <dgm:prSet/>
      <dgm:spPr/>
      <dgm:t>
        <a:bodyPr rtlCol="0"/>
        <a:lstStyle/>
        <a:p>
          <a:pPr rtl="0"/>
          <a:endParaRPr lang="ru-RU" noProof="0" dirty="0"/>
        </a:p>
      </dgm:t>
    </dgm:pt>
    <dgm:pt modelId="{6799645E-F42F-43D8-B2EA-A1377D84D0B3}" type="sibTrans" cxnId="{9E6BB655-7FE4-4F8D-B1D2-F885E60B8754}">
      <dgm:prSet/>
      <dgm:spPr/>
      <dgm:t>
        <a:bodyPr rtlCol="0"/>
        <a:lstStyle/>
        <a:p>
          <a:pPr rtl="0"/>
          <a:endParaRPr lang="ru-RU" noProof="0" dirty="0"/>
        </a:p>
      </dgm:t>
    </dgm:pt>
    <dgm:pt modelId="{A7F7584C-6CC5-40A2-9566-2842A5DEA97A}">
      <dgm:prSet phldrT="[Text]"/>
      <dgm:spPr/>
      <dgm:t>
        <a:bodyPr rtlCol="0"/>
        <a:lstStyle/>
        <a:p>
          <a:pPr rtl="0"/>
          <a:r>
            <a:rPr lang="ru-RU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Цель</a:t>
          </a:r>
          <a:endParaRPr lang="ru-RU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81272CD-5908-4C17-8E9B-8BF6DCE43C3E}" type="parTrans" cxnId="{F68422C1-CD34-4DED-AA4B-85EFFF4FE933}">
      <dgm:prSet/>
      <dgm:spPr/>
      <dgm:t>
        <a:bodyPr rtlCol="0"/>
        <a:lstStyle/>
        <a:p>
          <a:pPr rtl="0"/>
          <a:endParaRPr lang="ru-RU" noProof="0" dirty="0"/>
        </a:p>
      </dgm:t>
    </dgm:pt>
    <dgm:pt modelId="{C41ED6A4-512C-48AB-901D-671B73446005}" type="sibTrans" cxnId="{F68422C1-CD34-4DED-AA4B-85EFFF4FE933}">
      <dgm:prSet/>
      <dgm:spPr/>
      <dgm:t>
        <a:bodyPr rtlCol="0"/>
        <a:lstStyle/>
        <a:p>
          <a:pPr rtl="0"/>
          <a:endParaRPr lang="ru-RU" noProof="0" dirty="0"/>
        </a:p>
      </dgm:t>
    </dgm:pt>
    <dgm:pt modelId="{51A6936C-668E-4912-B1B4-BA2D45D3F624}">
      <dgm:prSet phldrT="[Text]"/>
      <dgm:spPr/>
      <dgm:t>
        <a:bodyPr rtlCol="0"/>
        <a:lstStyle/>
        <a:p>
          <a:pPr rtl="0"/>
          <a:r>
            <a:rPr lang="ru-RU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Задачи</a:t>
          </a:r>
          <a:endParaRPr lang="ru-RU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F7D40F1-9723-47F5-BFD2-340696378D49}" type="parTrans" cxnId="{000FE2BB-9FE6-4965-ADF5-E3E85B644286}">
      <dgm:prSet/>
      <dgm:spPr/>
      <dgm:t>
        <a:bodyPr rtlCol="0"/>
        <a:lstStyle/>
        <a:p>
          <a:pPr rtl="0"/>
          <a:endParaRPr lang="ru-RU" noProof="0" dirty="0"/>
        </a:p>
      </dgm:t>
    </dgm:pt>
    <dgm:pt modelId="{E68031D9-E3F9-439E-86FC-2A0A3A3988D0}" type="sibTrans" cxnId="{000FE2BB-9FE6-4965-ADF5-E3E85B644286}">
      <dgm:prSet/>
      <dgm:spPr/>
      <dgm:t>
        <a:bodyPr rtlCol="0"/>
        <a:lstStyle/>
        <a:p>
          <a:pPr rtl="0"/>
          <a:endParaRPr lang="ru-RU" noProof="0" dirty="0"/>
        </a:p>
      </dgm:t>
    </dgm:pt>
    <dgm:pt modelId="{2A9B6C90-9B70-4ED8-9084-8651413BB905}">
      <dgm:prSet phldrT="[Text]" custT="1"/>
      <dgm:spPr/>
      <dgm:t>
        <a:bodyPr/>
        <a:lstStyle/>
        <a:p>
          <a:r>
            <a:rPr lang="ru-RU" sz="1600" dirty="0" smtClean="0"/>
            <a:t>Изучить теоретический материал. Зарегистрироваться на </a:t>
          </a:r>
          <a:r>
            <a:rPr lang="en-US" sz="1600" dirty="0" smtClean="0"/>
            <a:t>GitHub</a:t>
          </a:r>
          <a:r>
            <a:rPr lang="ru-RU" sz="1600" dirty="0" smtClean="0"/>
            <a:t>. Создать и настроить </a:t>
          </a:r>
          <a:r>
            <a:rPr lang="ru-RU" sz="1600" dirty="0" err="1" smtClean="0"/>
            <a:t>репозиторий</a:t>
          </a:r>
          <a:r>
            <a:rPr lang="ru-RU" sz="1600" dirty="0" smtClean="0"/>
            <a:t>. Произвести первичную конфигурацию и конфигурацию </a:t>
          </a:r>
          <a:r>
            <a:rPr lang="en-US" sz="1600" dirty="0" err="1" smtClean="0"/>
            <a:t>git</a:t>
          </a:r>
          <a:r>
            <a:rPr lang="ru-RU" sz="1600" dirty="0" smtClean="0"/>
            <a:t>-</a:t>
          </a:r>
          <a:r>
            <a:rPr lang="en-US" sz="1600" dirty="0" smtClean="0"/>
            <a:t>flow</a:t>
          </a:r>
          <a:r>
            <a:rPr lang="ru-RU" sz="1600" dirty="0" smtClean="0"/>
            <a:t>.</a:t>
          </a:r>
          <a:endParaRPr lang="ru-RU" sz="16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47C005B7-F5AA-4111-A87D-782B117A0259}" type="parTrans" cxnId="{1D59D94A-4BF7-417E-B49B-225C005839A9}">
      <dgm:prSet/>
      <dgm:spPr/>
      <dgm:t>
        <a:bodyPr rtlCol="0"/>
        <a:lstStyle/>
        <a:p>
          <a:pPr rtl="0"/>
          <a:endParaRPr lang="ru-RU" noProof="0" dirty="0"/>
        </a:p>
      </dgm:t>
    </dgm:pt>
    <dgm:pt modelId="{54109FB3-0563-4B2C-BFF0-181E047427F8}" type="sibTrans" cxnId="{1D59D94A-4BF7-417E-B49B-225C005839A9}">
      <dgm:prSet/>
      <dgm:spPr/>
      <dgm:t>
        <a:bodyPr rtlCol="0"/>
        <a:lstStyle/>
        <a:p>
          <a:pPr rtl="0"/>
          <a:endParaRPr lang="ru-RU" noProof="0" dirty="0"/>
        </a:p>
      </dgm:t>
    </dgm:pt>
    <dgm:pt modelId="{928B5CB8-3545-4EE5-8BED-981D3C6157A5}">
      <dgm:prSet phldrT="[Text]"/>
      <dgm:spPr/>
      <dgm:t>
        <a:bodyPr rtlCol="0"/>
        <a:lstStyle/>
        <a:p>
          <a:pPr rtl="0"/>
          <a:r>
            <a:rPr lang="ru-RU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Результат</a:t>
          </a:r>
          <a:endParaRPr lang="ru-RU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452F8D0-82FD-4609-B6BD-446E31563D8A}" type="parTrans" cxnId="{085D3777-7996-4375-B5FB-BFD96D1BF9E4}">
      <dgm:prSet/>
      <dgm:spPr/>
      <dgm:t>
        <a:bodyPr rtlCol="0"/>
        <a:lstStyle/>
        <a:p>
          <a:pPr rtl="0"/>
          <a:endParaRPr lang="ru-RU" noProof="0" dirty="0"/>
        </a:p>
      </dgm:t>
    </dgm:pt>
    <dgm:pt modelId="{8EF545BA-8D8A-4813-A428-2F18D76E61FA}" type="sibTrans" cxnId="{085D3777-7996-4375-B5FB-BFD96D1BF9E4}">
      <dgm:prSet/>
      <dgm:spPr/>
      <dgm:t>
        <a:bodyPr rtlCol="0"/>
        <a:lstStyle/>
        <a:p>
          <a:pPr rtl="0"/>
          <a:endParaRPr lang="ru-RU" noProof="0" dirty="0"/>
        </a:p>
      </dgm:t>
    </dgm:pt>
    <dgm:pt modelId="{95A524E6-8A71-49A1-AF74-29696A02028A}">
      <dgm:prSet phldrT="[Text]" custT="1"/>
      <dgm:spPr/>
      <dgm:t>
        <a:bodyPr rtlCol="0"/>
        <a:lstStyle/>
        <a:p>
          <a:pPr rtl="0"/>
          <a:r>
            <a:rPr lang="ru-RU" sz="16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Создан и настроен </a:t>
          </a:r>
          <a:r>
            <a:rPr lang="ru-RU" sz="1600" noProof="0" dirty="0" err="1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репозиторий</a:t>
          </a:r>
          <a:endParaRPr lang="ru-RU" sz="16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52C86CAF-440B-4BB7-BD46-805908EC2D17}" type="parTrans" cxnId="{764A7F40-FC93-4B5E-82E4-B29F920B2D30}">
      <dgm:prSet/>
      <dgm:spPr/>
      <dgm:t>
        <a:bodyPr rtlCol="0"/>
        <a:lstStyle/>
        <a:p>
          <a:pPr rtl="0"/>
          <a:endParaRPr lang="ru-RU" noProof="0" dirty="0"/>
        </a:p>
      </dgm:t>
    </dgm:pt>
    <dgm:pt modelId="{EE0C23C2-8A0C-497A-A914-ED60FDCA930F}" type="sibTrans" cxnId="{764A7F40-FC93-4B5E-82E4-B29F920B2D30}">
      <dgm:prSet/>
      <dgm:spPr/>
      <dgm:t>
        <a:bodyPr rtlCol="0"/>
        <a:lstStyle/>
        <a:p>
          <a:pPr rtl="0"/>
          <a:endParaRPr lang="ru-RU" noProof="0" dirty="0"/>
        </a:p>
      </dgm:t>
    </dgm:pt>
    <dgm:pt modelId="{E40970FA-9468-4353-8343-FE5E2BEBB8B0}">
      <dgm:prSet phldrT="[Text]" custT="1"/>
      <dgm:spPr/>
      <dgm:t>
        <a:bodyPr rtlCol="0"/>
        <a:lstStyle/>
        <a:p>
          <a:pPr rtl="0"/>
          <a:r>
            <a:rPr lang="ru-RU" sz="16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Для последующей работы программистами</a:t>
          </a:r>
          <a:endParaRPr lang="ru-RU" sz="16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4FF68DF-CF36-4D12-9ECE-A3519B0AC88A}" type="sibTrans" cxnId="{A316347C-9D1A-43C6-BE2B-DC184440E1C9}">
      <dgm:prSet/>
      <dgm:spPr/>
      <dgm:t>
        <a:bodyPr rtlCol="0"/>
        <a:lstStyle/>
        <a:p>
          <a:pPr rtl="0"/>
          <a:endParaRPr lang="ru-RU" noProof="0" dirty="0"/>
        </a:p>
      </dgm:t>
    </dgm:pt>
    <dgm:pt modelId="{85FA6A33-9FA9-4134-A6A3-A5D4748A1779}" type="parTrans" cxnId="{A316347C-9D1A-43C6-BE2B-DC184440E1C9}">
      <dgm:prSet/>
      <dgm:spPr/>
      <dgm:t>
        <a:bodyPr rtlCol="0"/>
        <a:lstStyle/>
        <a:p>
          <a:pPr rtl="0"/>
          <a:endParaRPr lang="ru-RU" noProof="0" dirty="0"/>
        </a:p>
      </dgm:t>
    </dgm:pt>
    <dgm:pt modelId="{9D8DAFB6-C744-4BD6-B757-393BF647EBB6}">
      <dgm:prSet phldrT="[Text]" custT="1"/>
      <dgm:spPr/>
      <dgm:t>
        <a:bodyPr rtlCol="0"/>
        <a:lstStyle/>
        <a:p>
          <a:pPr rtl="0"/>
          <a:r>
            <a:rPr lang="ru-RU" sz="16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Изучить идеологию и применение средств контроля версий</a:t>
          </a:r>
          <a:endParaRPr lang="ru-RU" sz="16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C9B44773-68B1-427B-B9CA-0AEA186B621E}" type="sibTrans" cxnId="{56052809-46E4-4445-B520-94004C28BB9D}">
      <dgm:prSet/>
      <dgm:spPr/>
      <dgm:t>
        <a:bodyPr rtlCol="0"/>
        <a:lstStyle/>
        <a:p>
          <a:pPr rtl="0"/>
          <a:endParaRPr lang="ru-RU" noProof="0" dirty="0"/>
        </a:p>
      </dgm:t>
    </dgm:pt>
    <dgm:pt modelId="{17C1C47E-8D1A-404A-B227-B017391CB5F6}" type="parTrans" cxnId="{56052809-46E4-4445-B520-94004C28BB9D}">
      <dgm:prSet/>
      <dgm:spPr/>
      <dgm:t>
        <a:bodyPr rtlCol="0"/>
        <a:lstStyle/>
        <a:p>
          <a:pPr rtl="0"/>
          <a:endParaRPr lang="ru-RU" noProof="0" dirty="0"/>
        </a:p>
      </dgm:t>
    </dgm:pt>
    <dgm:pt modelId="{99FD7F24-5BB9-46E8-BB7C-4B477B73B815}" type="pres">
      <dgm:prSet presAssocID="{81269538-BFC5-48BB-BEA1-D7AF1F385FD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BBAB8945-0B00-4547-92CF-AE59FDD0EF39}" type="pres">
      <dgm:prSet presAssocID="{0D51337A-31FA-4717-B2BF-9243F96D2B9B}" presName="linNode" presStyleCnt="0"/>
      <dgm:spPr/>
    </dgm:pt>
    <dgm:pt modelId="{3230722F-B757-4673-BD2F-9D4BAB5CEE8D}" type="pres">
      <dgm:prSet presAssocID="{0D51337A-31FA-4717-B2BF-9243F96D2B9B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FB9694A-6C63-4B23-90F6-4F208C00D399}" type="pres">
      <dgm:prSet presAssocID="{0D51337A-31FA-4717-B2BF-9243F96D2B9B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E4AEBB9-D07D-412D-A9F3-5F50CE85FF20}" type="pres">
      <dgm:prSet presAssocID="{6799645E-F42F-43D8-B2EA-A1377D84D0B3}" presName="sp" presStyleCnt="0"/>
      <dgm:spPr/>
    </dgm:pt>
    <dgm:pt modelId="{C60E4332-AB2E-4201-AF29-E3D9D2CE99DD}" type="pres">
      <dgm:prSet presAssocID="{A7F7584C-6CC5-40A2-9566-2842A5DEA97A}" presName="linNode" presStyleCnt="0"/>
      <dgm:spPr/>
    </dgm:pt>
    <dgm:pt modelId="{8A3FE5E4-2689-4041-B2C5-C63BC276A3EF}" type="pres">
      <dgm:prSet presAssocID="{A7F7584C-6CC5-40A2-9566-2842A5DEA97A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29ECF1A-78BE-41CB-B252-8011825B67CD}" type="pres">
      <dgm:prSet presAssocID="{A7F7584C-6CC5-40A2-9566-2842A5DEA97A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F97419B-1653-4404-8A25-A4EB2811914A}" type="pres">
      <dgm:prSet presAssocID="{C41ED6A4-512C-48AB-901D-671B73446005}" presName="sp" presStyleCnt="0"/>
      <dgm:spPr/>
    </dgm:pt>
    <dgm:pt modelId="{74B4E996-D144-43FA-9C7B-5183D295C315}" type="pres">
      <dgm:prSet presAssocID="{51A6936C-668E-4912-B1B4-BA2D45D3F624}" presName="linNode" presStyleCnt="0"/>
      <dgm:spPr/>
    </dgm:pt>
    <dgm:pt modelId="{1C763A21-352A-41D1-A2E2-E305DABA275D}" type="pres">
      <dgm:prSet presAssocID="{51A6936C-668E-4912-B1B4-BA2D45D3F624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66EBD3D-E7C5-421C-B8B5-728648057DDC}" type="pres">
      <dgm:prSet presAssocID="{51A6936C-668E-4912-B1B4-BA2D45D3F624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D3735EA-64D5-44A4-9D60-787BDDA83D1A}" type="pres">
      <dgm:prSet presAssocID="{E68031D9-E3F9-439E-86FC-2A0A3A3988D0}" presName="sp" presStyleCnt="0"/>
      <dgm:spPr/>
    </dgm:pt>
    <dgm:pt modelId="{120DCED0-01FF-429D-8B4B-923E0875F75E}" type="pres">
      <dgm:prSet presAssocID="{928B5CB8-3545-4EE5-8BED-981D3C6157A5}" presName="linNode" presStyleCnt="0"/>
      <dgm:spPr/>
    </dgm:pt>
    <dgm:pt modelId="{B9324B26-5FF5-4FF7-9073-66103CBE8481}" type="pres">
      <dgm:prSet presAssocID="{928B5CB8-3545-4EE5-8BED-981D3C6157A5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5E0557D-F0A1-4F38-8083-55DE7503164F}" type="pres">
      <dgm:prSet presAssocID="{928B5CB8-3545-4EE5-8BED-981D3C6157A5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DF17F4D-4120-4DE8-8738-503F2519CD40}" type="presOf" srcId="{9D8DAFB6-C744-4BD6-B757-393BF647EBB6}" destId="{329ECF1A-78BE-41CB-B252-8011825B67CD}" srcOrd="0" destOrd="0" presId="urn:microsoft.com/office/officeart/2005/8/layout/vList5"/>
    <dgm:cxn modelId="{9E6BB655-7FE4-4F8D-B1D2-F885E60B8754}" srcId="{81269538-BFC5-48BB-BEA1-D7AF1F385FD5}" destId="{0D51337A-31FA-4717-B2BF-9243F96D2B9B}" srcOrd="0" destOrd="0" parTransId="{A9294D65-F371-46C8-A624-E557E9DF1A30}" sibTransId="{6799645E-F42F-43D8-B2EA-A1377D84D0B3}"/>
    <dgm:cxn modelId="{D51B6075-27E4-4292-9F89-0CC50DF21ED9}" type="presOf" srcId="{51A6936C-668E-4912-B1B4-BA2D45D3F624}" destId="{1C763A21-352A-41D1-A2E2-E305DABA275D}" srcOrd="0" destOrd="0" presId="urn:microsoft.com/office/officeart/2005/8/layout/vList5"/>
    <dgm:cxn modelId="{A316347C-9D1A-43C6-BE2B-DC184440E1C9}" srcId="{0D51337A-31FA-4717-B2BF-9243F96D2B9B}" destId="{E40970FA-9468-4353-8343-FE5E2BEBB8B0}" srcOrd="0" destOrd="0" parTransId="{85FA6A33-9FA9-4134-A6A3-A5D4748A1779}" sibTransId="{04FF68DF-CF36-4D12-9ECE-A3519B0AC88A}"/>
    <dgm:cxn modelId="{000FE2BB-9FE6-4965-ADF5-E3E85B644286}" srcId="{81269538-BFC5-48BB-BEA1-D7AF1F385FD5}" destId="{51A6936C-668E-4912-B1B4-BA2D45D3F624}" srcOrd="2" destOrd="0" parTransId="{8F7D40F1-9723-47F5-BFD2-340696378D49}" sibTransId="{E68031D9-E3F9-439E-86FC-2A0A3A3988D0}"/>
    <dgm:cxn modelId="{A38C1039-CB78-4EBF-844F-7A838983E228}" type="presOf" srcId="{A7F7584C-6CC5-40A2-9566-2842A5DEA97A}" destId="{8A3FE5E4-2689-4041-B2C5-C63BC276A3EF}" srcOrd="0" destOrd="0" presId="urn:microsoft.com/office/officeart/2005/8/layout/vList5"/>
    <dgm:cxn modelId="{085D3777-7996-4375-B5FB-BFD96D1BF9E4}" srcId="{81269538-BFC5-48BB-BEA1-D7AF1F385FD5}" destId="{928B5CB8-3545-4EE5-8BED-981D3C6157A5}" srcOrd="3" destOrd="0" parTransId="{8452F8D0-82FD-4609-B6BD-446E31563D8A}" sibTransId="{8EF545BA-8D8A-4813-A428-2F18D76E61FA}"/>
    <dgm:cxn modelId="{F68422C1-CD34-4DED-AA4B-85EFFF4FE933}" srcId="{81269538-BFC5-48BB-BEA1-D7AF1F385FD5}" destId="{A7F7584C-6CC5-40A2-9566-2842A5DEA97A}" srcOrd="1" destOrd="0" parTransId="{581272CD-5908-4C17-8E9B-8BF6DCE43C3E}" sibTransId="{C41ED6A4-512C-48AB-901D-671B73446005}"/>
    <dgm:cxn modelId="{993E0796-DCBD-4EB2-9BAB-4437E125DA45}" type="presOf" srcId="{E40970FA-9468-4353-8343-FE5E2BEBB8B0}" destId="{6FB9694A-6C63-4B23-90F6-4F208C00D399}" srcOrd="0" destOrd="0" presId="urn:microsoft.com/office/officeart/2005/8/layout/vList5"/>
    <dgm:cxn modelId="{53988784-A0E1-4D82-B36B-740DE83EB0C9}" type="presOf" srcId="{81269538-BFC5-48BB-BEA1-D7AF1F385FD5}" destId="{99FD7F24-5BB9-46E8-BB7C-4B477B73B815}" srcOrd="0" destOrd="0" presId="urn:microsoft.com/office/officeart/2005/8/layout/vList5"/>
    <dgm:cxn modelId="{764A7F40-FC93-4B5E-82E4-B29F920B2D30}" srcId="{928B5CB8-3545-4EE5-8BED-981D3C6157A5}" destId="{95A524E6-8A71-49A1-AF74-29696A02028A}" srcOrd="0" destOrd="0" parTransId="{52C86CAF-440B-4BB7-BD46-805908EC2D17}" sibTransId="{EE0C23C2-8A0C-497A-A914-ED60FDCA930F}"/>
    <dgm:cxn modelId="{1D59D94A-4BF7-417E-B49B-225C005839A9}" srcId="{51A6936C-668E-4912-B1B4-BA2D45D3F624}" destId="{2A9B6C90-9B70-4ED8-9084-8651413BB905}" srcOrd="0" destOrd="0" parTransId="{47C005B7-F5AA-4111-A87D-782B117A0259}" sibTransId="{54109FB3-0563-4B2C-BFF0-181E047427F8}"/>
    <dgm:cxn modelId="{A44DF6E5-2150-478D-AAB9-24BC6742BCEE}" type="presOf" srcId="{928B5CB8-3545-4EE5-8BED-981D3C6157A5}" destId="{B9324B26-5FF5-4FF7-9073-66103CBE8481}" srcOrd="0" destOrd="0" presId="urn:microsoft.com/office/officeart/2005/8/layout/vList5"/>
    <dgm:cxn modelId="{02B1C3C3-F2D2-4C80-8962-E0C9B39A6EF4}" type="presOf" srcId="{0D51337A-31FA-4717-B2BF-9243F96D2B9B}" destId="{3230722F-B757-4673-BD2F-9D4BAB5CEE8D}" srcOrd="0" destOrd="0" presId="urn:microsoft.com/office/officeart/2005/8/layout/vList5"/>
    <dgm:cxn modelId="{56052809-46E4-4445-B520-94004C28BB9D}" srcId="{A7F7584C-6CC5-40A2-9566-2842A5DEA97A}" destId="{9D8DAFB6-C744-4BD6-B757-393BF647EBB6}" srcOrd="0" destOrd="0" parTransId="{17C1C47E-8D1A-404A-B227-B017391CB5F6}" sibTransId="{C9B44773-68B1-427B-B9CA-0AEA186B621E}"/>
    <dgm:cxn modelId="{C65EFE7A-5430-4917-89D2-D70BAF0289E3}" type="presOf" srcId="{2A9B6C90-9B70-4ED8-9084-8651413BB905}" destId="{A66EBD3D-E7C5-421C-B8B5-728648057DDC}" srcOrd="0" destOrd="0" presId="urn:microsoft.com/office/officeart/2005/8/layout/vList5"/>
    <dgm:cxn modelId="{66EBA0EC-F77C-4ABE-8815-8C8F4F6ACAB5}" type="presOf" srcId="{95A524E6-8A71-49A1-AF74-29696A02028A}" destId="{95E0557D-F0A1-4F38-8083-55DE7503164F}" srcOrd="0" destOrd="0" presId="urn:microsoft.com/office/officeart/2005/8/layout/vList5"/>
    <dgm:cxn modelId="{45435F90-22A5-4C03-B101-FD4577E8A794}" type="presParOf" srcId="{99FD7F24-5BB9-46E8-BB7C-4B477B73B815}" destId="{BBAB8945-0B00-4547-92CF-AE59FDD0EF39}" srcOrd="0" destOrd="0" presId="urn:microsoft.com/office/officeart/2005/8/layout/vList5"/>
    <dgm:cxn modelId="{B399DCC2-FF40-4D75-A2A7-A495D4AF2387}" type="presParOf" srcId="{BBAB8945-0B00-4547-92CF-AE59FDD0EF39}" destId="{3230722F-B757-4673-BD2F-9D4BAB5CEE8D}" srcOrd="0" destOrd="0" presId="urn:microsoft.com/office/officeart/2005/8/layout/vList5"/>
    <dgm:cxn modelId="{4A0749A4-83B7-4DF9-BA0E-5506B76F10A1}" type="presParOf" srcId="{BBAB8945-0B00-4547-92CF-AE59FDD0EF39}" destId="{6FB9694A-6C63-4B23-90F6-4F208C00D399}" srcOrd="1" destOrd="0" presId="urn:microsoft.com/office/officeart/2005/8/layout/vList5"/>
    <dgm:cxn modelId="{26C2F444-58E5-4B3C-A169-EBC64ABE0EE9}" type="presParOf" srcId="{99FD7F24-5BB9-46E8-BB7C-4B477B73B815}" destId="{3E4AEBB9-D07D-412D-A9F3-5F50CE85FF20}" srcOrd="1" destOrd="0" presId="urn:microsoft.com/office/officeart/2005/8/layout/vList5"/>
    <dgm:cxn modelId="{FB2D3183-70C6-44DD-875A-CC09A2C89FEB}" type="presParOf" srcId="{99FD7F24-5BB9-46E8-BB7C-4B477B73B815}" destId="{C60E4332-AB2E-4201-AF29-E3D9D2CE99DD}" srcOrd="2" destOrd="0" presId="urn:microsoft.com/office/officeart/2005/8/layout/vList5"/>
    <dgm:cxn modelId="{B9D84324-BE5B-4514-8201-6B25BE814C19}" type="presParOf" srcId="{C60E4332-AB2E-4201-AF29-E3D9D2CE99DD}" destId="{8A3FE5E4-2689-4041-B2C5-C63BC276A3EF}" srcOrd="0" destOrd="0" presId="urn:microsoft.com/office/officeart/2005/8/layout/vList5"/>
    <dgm:cxn modelId="{62F196CC-DD4E-41F1-95F6-0E80E18CA40A}" type="presParOf" srcId="{C60E4332-AB2E-4201-AF29-E3D9D2CE99DD}" destId="{329ECF1A-78BE-41CB-B252-8011825B67CD}" srcOrd="1" destOrd="0" presId="urn:microsoft.com/office/officeart/2005/8/layout/vList5"/>
    <dgm:cxn modelId="{902C8576-A8E1-4C1E-B647-4F0EFC878EDE}" type="presParOf" srcId="{99FD7F24-5BB9-46E8-BB7C-4B477B73B815}" destId="{CF97419B-1653-4404-8A25-A4EB2811914A}" srcOrd="3" destOrd="0" presId="urn:microsoft.com/office/officeart/2005/8/layout/vList5"/>
    <dgm:cxn modelId="{C0AE58B2-3BCF-4A17-9962-82AF5DB00A66}" type="presParOf" srcId="{99FD7F24-5BB9-46E8-BB7C-4B477B73B815}" destId="{74B4E996-D144-43FA-9C7B-5183D295C315}" srcOrd="4" destOrd="0" presId="urn:microsoft.com/office/officeart/2005/8/layout/vList5"/>
    <dgm:cxn modelId="{CC23B1CA-2592-479D-988C-BB870D7E9EC9}" type="presParOf" srcId="{74B4E996-D144-43FA-9C7B-5183D295C315}" destId="{1C763A21-352A-41D1-A2E2-E305DABA275D}" srcOrd="0" destOrd="0" presId="urn:microsoft.com/office/officeart/2005/8/layout/vList5"/>
    <dgm:cxn modelId="{477107E6-023C-4B3F-96EF-D2D5DA516C5C}" type="presParOf" srcId="{74B4E996-D144-43FA-9C7B-5183D295C315}" destId="{A66EBD3D-E7C5-421C-B8B5-728648057DDC}" srcOrd="1" destOrd="0" presId="urn:microsoft.com/office/officeart/2005/8/layout/vList5"/>
    <dgm:cxn modelId="{933347A6-BCAF-495A-96A7-208A97A1751A}" type="presParOf" srcId="{99FD7F24-5BB9-46E8-BB7C-4B477B73B815}" destId="{4D3735EA-64D5-44A4-9D60-787BDDA83D1A}" srcOrd="5" destOrd="0" presId="urn:microsoft.com/office/officeart/2005/8/layout/vList5"/>
    <dgm:cxn modelId="{677D4939-AE22-4645-A75D-BD07DA38E78F}" type="presParOf" srcId="{99FD7F24-5BB9-46E8-BB7C-4B477B73B815}" destId="{120DCED0-01FF-429D-8B4B-923E0875F75E}" srcOrd="6" destOrd="0" presId="urn:microsoft.com/office/officeart/2005/8/layout/vList5"/>
    <dgm:cxn modelId="{AF6385C2-1319-4602-9D19-9A89E6EBF57F}" type="presParOf" srcId="{120DCED0-01FF-429D-8B4B-923E0875F75E}" destId="{B9324B26-5FF5-4FF7-9073-66103CBE8481}" srcOrd="0" destOrd="0" presId="urn:microsoft.com/office/officeart/2005/8/layout/vList5"/>
    <dgm:cxn modelId="{16466152-551A-417E-9EB3-4C0FC3867902}" type="presParOf" srcId="{120DCED0-01FF-429D-8B4B-923E0875F75E}" destId="{95E0557D-F0A1-4F38-8083-55DE7503164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9694A-6C63-4B23-90F6-4F208C00D399}">
      <dsp:nvSpPr>
        <dsp:cNvPr id="0" name=""/>
        <dsp:cNvSpPr/>
      </dsp:nvSpPr>
      <dsp:spPr>
        <a:xfrm rot="5400000">
          <a:off x="6395051" y="-2741862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rtlCol="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Для последующей работы программистами</a:t>
          </a:r>
          <a:endParaRPr lang="ru-RU" sz="16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566160" y="120324"/>
        <a:ext cx="6306545" cy="615466"/>
      </dsp:txXfrm>
    </dsp:sp>
    <dsp:sp modelId="{3230722F-B757-4673-BD2F-9D4BAB5CEE8D}">
      <dsp:nvSpPr>
        <dsp:cNvPr id="0" name=""/>
        <dsp:cNvSpPr/>
      </dsp:nvSpPr>
      <dsp:spPr>
        <a:xfrm>
          <a:off x="0" y="1772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rtlCol="0" anchor="ctr" anchorCtr="0">
          <a:noAutofit/>
        </a:bodyPr>
        <a:lstStyle/>
        <a:p>
          <a:pPr lvl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300" kern="12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Зачем</a:t>
          </a:r>
          <a:endParaRPr lang="ru-RU" sz="43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1619" y="43391"/>
        <a:ext cx="3482922" cy="769332"/>
      </dsp:txXfrm>
    </dsp:sp>
    <dsp:sp modelId="{329ECF1A-78BE-41CB-B252-8011825B67CD}">
      <dsp:nvSpPr>
        <dsp:cNvPr id="0" name=""/>
        <dsp:cNvSpPr/>
      </dsp:nvSpPr>
      <dsp:spPr>
        <a:xfrm rot="5400000">
          <a:off x="6395051" y="-1846663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rtlCol="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Изучить идеологию и применение средств контроля версий</a:t>
          </a:r>
          <a:endParaRPr lang="ru-RU" sz="16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566160" y="1015523"/>
        <a:ext cx="6306545" cy="615466"/>
      </dsp:txXfrm>
    </dsp:sp>
    <dsp:sp modelId="{8A3FE5E4-2689-4041-B2C5-C63BC276A3EF}">
      <dsp:nvSpPr>
        <dsp:cNvPr id="0" name=""/>
        <dsp:cNvSpPr/>
      </dsp:nvSpPr>
      <dsp:spPr>
        <a:xfrm>
          <a:off x="0" y="896971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rtlCol="0" anchor="ctr" anchorCtr="0">
          <a:noAutofit/>
        </a:bodyPr>
        <a:lstStyle/>
        <a:p>
          <a:pPr lvl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300" kern="12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Цель</a:t>
          </a:r>
          <a:endParaRPr lang="ru-RU" sz="43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1619" y="938590"/>
        <a:ext cx="3482922" cy="769332"/>
      </dsp:txXfrm>
    </dsp:sp>
    <dsp:sp modelId="{A66EBD3D-E7C5-421C-B8B5-728648057DDC}">
      <dsp:nvSpPr>
        <dsp:cNvPr id="0" name=""/>
        <dsp:cNvSpPr/>
      </dsp:nvSpPr>
      <dsp:spPr>
        <a:xfrm rot="5400000">
          <a:off x="6395051" y="-951464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rtlCol="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/>
            <a:t>Изучить теоретический материал. Зарегистрироваться на </a:t>
          </a:r>
          <a:r>
            <a:rPr lang="en-US" sz="1600" kern="1200" dirty="0" smtClean="0"/>
            <a:t>GitHub</a:t>
          </a:r>
          <a:r>
            <a:rPr lang="ru-RU" sz="1600" kern="1200" dirty="0" smtClean="0"/>
            <a:t>. Создать и настроить </a:t>
          </a:r>
          <a:r>
            <a:rPr lang="ru-RU" sz="1600" kern="1200" dirty="0" err="1" smtClean="0"/>
            <a:t>репозиторий</a:t>
          </a:r>
          <a:r>
            <a:rPr lang="ru-RU" sz="1600" kern="1200" dirty="0" smtClean="0"/>
            <a:t>. Произвести первичную конфигурацию и конфигурацию </a:t>
          </a:r>
          <a:r>
            <a:rPr lang="en-US" sz="1600" kern="1200" dirty="0" err="1" smtClean="0"/>
            <a:t>git</a:t>
          </a:r>
          <a:r>
            <a:rPr lang="ru-RU" sz="1600" kern="1200" dirty="0" smtClean="0"/>
            <a:t>-</a:t>
          </a:r>
          <a:r>
            <a:rPr lang="en-US" sz="1600" kern="1200" dirty="0" smtClean="0"/>
            <a:t>flow</a:t>
          </a:r>
          <a:r>
            <a:rPr lang="ru-RU" sz="1600" kern="1200" dirty="0" smtClean="0"/>
            <a:t>.</a:t>
          </a:r>
          <a:endParaRPr lang="ru-RU" sz="16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566160" y="1910722"/>
        <a:ext cx="6306545" cy="615466"/>
      </dsp:txXfrm>
    </dsp:sp>
    <dsp:sp modelId="{1C763A21-352A-41D1-A2E2-E305DABA275D}">
      <dsp:nvSpPr>
        <dsp:cNvPr id="0" name=""/>
        <dsp:cNvSpPr/>
      </dsp:nvSpPr>
      <dsp:spPr>
        <a:xfrm>
          <a:off x="0" y="1792170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rtlCol="0" anchor="ctr" anchorCtr="0">
          <a:noAutofit/>
        </a:bodyPr>
        <a:lstStyle/>
        <a:p>
          <a:pPr lvl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300" kern="12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Задачи</a:t>
          </a:r>
          <a:endParaRPr lang="ru-RU" sz="43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1619" y="1833789"/>
        <a:ext cx="3482922" cy="769332"/>
      </dsp:txXfrm>
    </dsp:sp>
    <dsp:sp modelId="{95E0557D-F0A1-4F38-8083-55DE7503164F}">
      <dsp:nvSpPr>
        <dsp:cNvPr id="0" name=""/>
        <dsp:cNvSpPr/>
      </dsp:nvSpPr>
      <dsp:spPr>
        <a:xfrm rot="5400000">
          <a:off x="6395051" y="-56265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rtlCol="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Создан и настроен </a:t>
          </a:r>
          <a:r>
            <a:rPr lang="ru-RU" sz="1600" kern="1200" noProof="0" dirty="0" err="1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репозиторий</a:t>
          </a:r>
          <a:endParaRPr lang="ru-RU" sz="16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566160" y="2805921"/>
        <a:ext cx="6306545" cy="615466"/>
      </dsp:txXfrm>
    </dsp:sp>
    <dsp:sp modelId="{B9324B26-5FF5-4FF7-9073-66103CBE8481}">
      <dsp:nvSpPr>
        <dsp:cNvPr id="0" name=""/>
        <dsp:cNvSpPr/>
      </dsp:nvSpPr>
      <dsp:spPr>
        <a:xfrm>
          <a:off x="0" y="2687369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rtlCol="0" anchor="ctr" anchorCtr="0">
          <a:noAutofit/>
        </a:bodyPr>
        <a:lstStyle/>
        <a:p>
          <a:pPr lvl="0" algn="ctr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4300" kern="1200" noProof="0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Результат</a:t>
          </a:r>
          <a:endParaRPr lang="ru-RU" sz="4300" kern="1200" noProof="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1619" y="2728988"/>
        <a:ext cx="3482922" cy="7693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73ADEA3-BDE8-4D1D-AF73-CFA8B5AACD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0328C66-E093-4302-BED5-3FD17E7E4D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DD723-0EE9-4F5A-9809-011A94163006}" type="datetimeFigureOut">
              <a:rPr lang="ru-RU" smtClean="0"/>
              <a:t>30.04.2021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07835DA-5BBD-4109-9A97-F1999DC1DE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E81EC23-D1C6-4321-9739-FFB6082E3F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131134-5B43-480E-9686-F52F0CC4C4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82043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6CB85A-9F4C-467C-BBC1-4148B3820FEE}" type="datetimeFigureOut">
              <a:rPr lang="ru-RU" smtClean="0"/>
              <a:t>30.04.2021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9E11B-5CCD-42F0-AB9E-0E05259F23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97084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49E11B-5CCD-42F0-AB9E-0E05259F23D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003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49E11B-5CCD-42F0-AB9E-0E05259F23DE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1995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49E11B-5CCD-42F0-AB9E-0E05259F23D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6485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49E11B-5CCD-42F0-AB9E-0E05259F23D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5788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49E11B-5CCD-42F0-AB9E-0E05259F23DE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0224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49E11B-5CCD-42F0-AB9E-0E05259F23DE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5199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F93CC216-A18A-438E-8EF6-39B4E0F83FD3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3EE243-A3CC-484C-99B4-56A66441661B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7BA4EB-60FA-41F8-85FB-056D2A6FFB9A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2" name="Текст 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AE1041-C137-4F5D-9250-D0191CFF8B80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0">
                <a:solidFill>
                  <a:schemeClr val="tx1"/>
                </a:solidFill>
                <a:effectLst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403AD2-C287-45A3-8E92-BAB32C31951E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7" name="Текст 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9" name="Текст 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1" name="Текст 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27804A-14BC-4473-AB42-FC19B8BD3EA6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9" name="Текст 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2" name="Текст 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2F7F72-644B-4DD8-B0D7-0D6BFCDEA7D4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68D65D-DFBA-4D95-AC3A-FE389EC12A6A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Вертикальный текст 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23F20EF-3479-4786-8FAD-EC9DB99F18C6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8AF8F4-EEAC-48FC-BD7A-6D09179D6FDF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559DE8-968F-4A00-8FD7-283C487F6584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6B677C-A60A-4360-BE42-8997690B3F2F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 2"/>
          <p:cNvSpPr>
            <a:spLocks noGrp="1"/>
          </p:cNvSpPr>
          <p:nvPr>
            <p:ph type="body" idx="1"/>
          </p:nvPr>
        </p:nvSpPr>
        <p:spPr>
          <a:xfrm>
            <a:off x="1141411" y="2249486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 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5" name="Текст 4"/>
          <p:cNvSpPr>
            <a:spLocks noGrp="1"/>
          </p:cNvSpPr>
          <p:nvPr>
            <p:ph type="body" sz="quarter" idx="3"/>
          </p:nvPr>
        </p:nvSpPr>
        <p:spPr>
          <a:xfrm>
            <a:off x="6172200" y="2249485"/>
            <a:ext cx="4875210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6" name="Объект 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794EFB-DEF6-4B80-A8B7-4E4D4E37AAB4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9F6FD7-52B3-41D3-8591-A9953FD26929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1F4ED1-97C9-4FA0-9AAA-87D40621B20E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 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4BAF63-103A-4E0E-A5E9-9774B4D78592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0"/>
              <a:t>Щелкните значок, чтобы добавить изображение</a:t>
            </a:r>
          </a:p>
        </p:txBody>
      </p:sp>
      <p:sp>
        <p:nvSpPr>
          <p:cNvPr id="4" name="Текст 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EEDF88-D9FC-468B-8F4F-FCB6D7F43658}" type="datetime1">
              <a:rPr lang="ru-RU" noProof="0" smtClean="0"/>
              <a:t>30.04.2021</a:t>
            </a:fld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Образец текста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638E856-17B3-4016-83AA-035F0EADC1E6}" type="datetime1">
              <a:rPr lang="ru-RU" noProof="0" smtClean="0"/>
              <a:t>30.04.2021</a:t>
            </a:fld>
            <a:endParaRPr lang="ru-RU" noProof="0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553576" cy="2387600"/>
          </a:xfrm>
        </p:spPr>
        <p:txBody>
          <a:bodyPr rtlCol="0">
            <a:normAutofit/>
          </a:bodyPr>
          <a:lstStyle/>
          <a:p>
            <a:pPr algn="ctr" rtl="0"/>
            <a:r>
              <a:rPr lang="ru-RU" sz="4400" dirty="0" smtClean="0">
                <a:latin typeface="Rockwell" panose="02060603020205020403" pitchFamily="18" charset="0"/>
              </a:rPr>
              <a:t>Лабораторная работа </a:t>
            </a:r>
            <a:r>
              <a:rPr lang="ru-RU" sz="4400" dirty="0" smtClean="0">
                <a:latin typeface="Rockwell" panose="02060603020205020403" pitchFamily="18" charset="0"/>
              </a:rPr>
              <a:t>№2.</a:t>
            </a:r>
            <a:r>
              <a:rPr lang="ru-RU" sz="4400" dirty="0" smtClean="0">
                <a:latin typeface="Rockwell" panose="02060603020205020403" pitchFamily="18" charset="0"/>
              </a:rPr>
              <a:t/>
            </a:r>
            <a:br>
              <a:rPr lang="ru-RU" sz="4400" dirty="0" smtClean="0">
                <a:latin typeface="Rockwell" panose="02060603020205020403" pitchFamily="18" charset="0"/>
              </a:rPr>
            </a:br>
            <a:r>
              <a:rPr lang="ru-RU" sz="4400" dirty="0" smtClean="0">
                <a:latin typeface="Rockwell" panose="02060603020205020403" pitchFamily="18" charset="0"/>
              </a:rPr>
              <a:t>управление версиями</a:t>
            </a:r>
            <a:endParaRPr lang="ru-RU" sz="4400" dirty="0">
              <a:latin typeface="Rockwell" panose="02060603020205020403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ru-RU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Выполнила:</a:t>
            </a:r>
            <a:r>
              <a:rPr lang="ru-RU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ru-RU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студентка группы НПИбд-01-20</a:t>
            </a:r>
            <a:br>
              <a:rPr lang="ru-RU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2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Афтаева</a:t>
            </a:r>
            <a:r>
              <a:rPr lang="ru-RU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2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ксения</a:t>
            </a:r>
            <a:r>
              <a:rPr lang="ru-RU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sz="24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васильевна</a:t>
            </a:r>
            <a:endParaRPr lang="ru-RU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sz="4400" dirty="0">
                <a:latin typeface="Rockwell" panose="02060603020205020403" pitchFamily="18" charset="0"/>
              </a:rPr>
              <a:t>Проблема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8D4F1745-A55E-4835-88EB-BC637121B6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1404096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ru-RU" dirty="0"/>
              <a:t>Подключение </a:t>
            </a:r>
            <a:r>
              <a:rPr lang="ru-RU" dirty="0" err="1"/>
              <a:t>репозитория</a:t>
            </a:r>
            <a:r>
              <a:rPr lang="ru-RU" dirty="0"/>
              <a:t> к </a:t>
            </a:r>
            <a:r>
              <a:rPr lang="ru-RU" dirty="0" err="1"/>
              <a:t>гитхаб</a:t>
            </a:r>
            <a:endParaRPr lang="ru-RU" sz="4400" dirty="0">
              <a:latin typeface="Rockwell" panose="02060603020205020403" pitchFamily="18" charset="0"/>
            </a:endParaRPr>
          </a:p>
        </p:txBody>
      </p:sp>
      <p:pic>
        <p:nvPicPr>
          <p:cNvPr id="6" name="Рисунок 5"/>
          <p:cNvPicPr/>
          <p:nvPr/>
        </p:nvPicPr>
        <p:blipFill rotWithShape="1">
          <a:blip r:embed="rId3"/>
          <a:srcRect l="30144" t="26226" r="26884" b="21608"/>
          <a:stretch/>
        </p:blipFill>
        <p:spPr bwMode="auto">
          <a:xfrm>
            <a:off x="435379" y="2249487"/>
            <a:ext cx="5219700" cy="35636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Объект 6"/>
          <p:cNvPicPr>
            <a:picLocks noGrp="1"/>
          </p:cNvPicPr>
          <p:nvPr>
            <p:ph idx="1"/>
          </p:nvPr>
        </p:nvPicPr>
        <p:blipFill rotWithShape="1">
          <a:blip r:embed="rId4"/>
          <a:srcRect l="23411" t="55202" r="31739" b="25424"/>
          <a:stretch/>
        </p:blipFill>
        <p:spPr bwMode="auto">
          <a:xfrm>
            <a:off x="6084916" y="2275321"/>
            <a:ext cx="5527964" cy="17559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/>
          <p:cNvPicPr/>
          <p:nvPr/>
        </p:nvPicPr>
        <p:blipFill rotWithShape="1">
          <a:blip r:embed="rId5"/>
          <a:srcRect l="23249" t="56315" r="25010" b="24744"/>
          <a:stretch/>
        </p:blipFill>
        <p:spPr bwMode="auto">
          <a:xfrm>
            <a:off x="6094412" y="4209530"/>
            <a:ext cx="5518468" cy="15216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3164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ru-RU" sz="4400" dirty="0" smtClean="0">
                <a:latin typeface="Rockwell" panose="02060603020205020403" pitchFamily="18" charset="0"/>
              </a:rPr>
              <a:t>Первичная конфигурация</a:t>
            </a:r>
            <a:endParaRPr lang="ru-RU" sz="4400" dirty="0">
              <a:latin typeface="Rockwell" panose="02060603020205020403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" name="Рисунок 8"/>
          <p:cNvPicPr/>
          <p:nvPr/>
        </p:nvPicPr>
        <p:blipFill rotWithShape="1">
          <a:blip r:embed="rId3"/>
          <a:srcRect l="24051" t="15393" r="24706" b="25347"/>
          <a:stretch/>
        </p:blipFill>
        <p:spPr bwMode="auto">
          <a:xfrm>
            <a:off x="526039" y="2097088"/>
            <a:ext cx="5234681" cy="38880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Рисунок 9"/>
          <p:cNvPicPr/>
          <p:nvPr/>
        </p:nvPicPr>
        <p:blipFill rotWithShape="1">
          <a:blip r:embed="rId4"/>
          <a:srcRect l="23981" t="42380" r="39907" b="23838"/>
          <a:stretch/>
        </p:blipFill>
        <p:spPr bwMode="auto">
          <a:xfrm>
            <a:off x="6023724" y="2097088"/>
            <a:ext cx="5639060" cy="382775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ru-RU" sz="4400" dirty="0"/>
              <a:t>Конфигурация </a:t>
            </a:r>
            <a:r>
              <a:rPr lang="en-US" sz="4400" dirty="0" err="1"/>
              <a:t>git</a:t>
            </a:r>
            <a:r>
              <a:rPr lang="en-US" sz="4400" dirty="0"/>
              <a:t>-flow </a:t>
            </a:r>
            <a:endParaRPr lang="ru-RU" sz="4400" dirty="0">
              <a:latin typeface="Rockwell" panose="02060603020205020403" pitchFamily="18" charset="0"/>
            </a:endParaRPr>
          </a:p>
        </p:txBody>
      </p:sp>
      <p:pic>
        <p:nvPicPr>
          <p:cNvPr id="6" name="Объект 5"/>
          <p:cNvPicPr>
            <a:picLocks noGrp="1"/>
          </p:cNvPicPr>
          <p:nvPr>
            <p:ph idx="1"/>
          </p:nvPr>
        </p:nvPicPr>
        <p:blipFill rotWithShape="1">
          <a:blip r:embed="rId3"/>
          <a:srcRect l="23571" t="55259" r="43403" b="23887"/>
          <a:stretch/>
        </p:blipFill>
        <p:spPr bwMode="auto">
          <a:xfrm>
            <a:off x="963082" y="1808876"/>
            <a:ext cx="4830889" cy="20149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/>
          <p:cNvPicPr/>
          <p:nvPr/>
        </p:nvPicPr>
        <p:blipFill rotWithShape="1">
          <a:blip r:embed="rId4"/>
          <a:srcRect l="23891" t="52104" r="45888" b="23662"/>
          <a:stretch/>
        </p:blipFill>
        <p:spPr bwMode="auto">
          <a:xfrm>
            <a:off x="6094700" y="3886375"/>
            <a:ext cx="4657725" cy="21005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87253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6591" y="2613572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ru-RU" sz="4400" dirty="0" smtClean="0">
                <a:latin typeface="Rockwell" panose="02060603020205020403" pitchFamily="18" charset="0"/>
              </a:rPr>
              <a:t>Спасибо за внимание</a:t>
            </a:r>
            <a:endParaRPr lang="ru-RU" sz="4400" dirty="0">
              <a:latin typeface="Rockwell" panose="02060603020205020403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4456114"/>
          </a:xfrm>
        </p:spPr>
        <p:txBody>
          <a:bodyPr rtlCol="0">
            <a:normAutofit/>
          </a:bodyPr>
          <a:lstStyle/>
          <a:p>
            <a:pPr marL="457200" lvl="1" indent="0" rtl="0">
              <a:buNone/>
            </a:pPr>
            <a:endParaRPr lang="ru-RU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B7B7B7B-7D76-4749-8BC0-1A579CBD0BA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 anchor="ctr">
            <a:normAutofit/>
          </a:bodyPr>
          <a:lstStyle/>
          <a:p>
            <a:pPr marL="0" indent="0" algn="ctr" rtl="0">
              <a:buNone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Цепь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478298_TF77815013" id="{1962104C-795F-4371-8349-496C14F8AF43}" vid="{D67E7ACE-B642-453D-889A-899E3699D5A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Цикл «проблема-решение» </Template>
  <TotalTime>0</TotalTime>
  <Words>66</Words>
  <Application>Microsoft Office PowerPoint</Application>
  <PresentationFormat>Широкоэкранный</PresentationFormat>
  <Paragraphs>21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3" baseType="lpstr">
      <vt:lpstr>Arial</vt:lpstr>
      <vt:lpstr>Calibri</vt:lpstr>
      <vt:lpstr>Rockwell</vt:lpstr>
      <vt:lpstr>Tahoma</vt:lpstr>
      <vt:lpstr>Trebuchet MS</vt:lpstr>
      <vt:lpstr>Tw Cen MT</vt:lpstr>
      <vt:lpstr>Цепь</vt:lpstr>
      <vt:lpstr>Лабораторная работа №2. управление версиями</vt:lpstr>
      <vt:lpstr>Проблема</vt:lpstr>
      <vt:lpstr>Подключение репозитория к гитхаб</vt:lpstr>
      <vt:lpstr>Первичная конфигурация</vt:lpstr>
      <vt:lpstr>Конфигурация git-flow </vt:lpstr>
      <vt:lpstr>Спасибо за внимание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2021-04-27T20:41:35Z</dcterms:created>
  <dcterms:modified xsi:type="dcterms:W3CDTF">2021-04-30T09:40:45Z</dcterms:modified>
</cp:coreProperties>
</file>

<file path=docProps/thumbnail.jpeg>
</file>